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2.jpg"/><Relationship Id="rId4" Type="http://schemas.openxmlformats.org/officeDocument/2006/relationships/image" Target="../media/image01.png"/><Relationship Id="rId5" Type="http://schemas.openxmlformats.org/officeDocument/2006/relationships/image" Target="../media/image0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5.jpg"/><Relationship Id="rId4" Type="http://schemas.openxmlformats.org/officeDocument/2006/relationships/image" Target="../media/image03.png"/><Relationship Id="rId5" Type="http://schemas.openxmlformats.org/officeDocument/2006/relationships/image" Target="../media/image0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6.jpg"/><Relationship Id="rId4" Type="http://schemas.openxmlformats.org/officeDocument/2006/relationships/image" Target="../media/image04.png"/><Relationship Id="rId5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0900" y="1373000"/>
            <a:ext cx="8541495" cy="23973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/>
          <p:nvPr/>
        </p:nvSpPr>
        <p:spPr>
          <a:xfrm>
            <a:off x="1085475" y="2147375"/>
            <a:ext cx="9084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rgbClr val="3EA5DC"/>
                </a:solidFill>
                <a:latin typeface="Impact"/>
                <a:ea typeface="Impact"/>
                <a:cs typeface="Impact"/>
                <a:sym typeface="Impact"/>
              </a:rPr>
              <a:t>FOLLOW ME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4900" y="1692625"/>
            <a:ext cx="1537948" cy="155279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Shape 57"/>
          <p:cNvSpPr txBox="1"/>
          <p:nvPr/>
        </p:nvSpPr>
        <p:spPr>
          <a:xfrm rot="331685">
            <a:off x="2572079" y="2064735"/>
            <a:ext cx="1002763" cy="62511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9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Your Titles goes here, here, and here</a:t>
            </a:r>
          </a:p>
        </p:txBody>
      </p:sp>
      <p:sp>
        <p:nvSpPr>
          <p:cNvPr id="58" name="Shape 58"/>
          <p:cNvSpPr/>
          <p:nvPr/>
        </p:nvSpPr>
        <p:spPr>
          <a:xfrm>
            <a:off x="4259325" y="2017575"/>
            <a:ext cx="1109100" cy="12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Photo Here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5521775" y="1834200"/>
            <a:ext cx="1911300" cy="7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100">
                <a:solidFill>
                  <a:schemeClr val="lt1"/>
                </a:solidFill>
              </a:rPr>
              <a:t>Call to action @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YOURWEBSITE.COM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5521775" y="2895100"/>
            <a:ext cx="1911300" cy="7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900">
                <a:latin typeface="Impact"/>
                <a:ea typeface="Impact"/>
                <a:cs typeface="Impact"/>
                <a:sym typeface="Impact"/>
              </a:rPr>
              <a:t>Connect with me: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Facebook URL Here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Instagram URL Here</a:t>
            </a:r>
          </a:p>
        </p:txBody>
      </p:sp>
      <p:pic>
        <p:nvPicPr>
          <p:cNvPr id="61" name="Shape 6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13424" y="2451499"/>
            <a:ext cx="856649" cy="461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Shape 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0900" y="1373000"/>
            <a:ext cx="8541495" cy="23973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/>
          <p:nvPr/>
        </p:nvSpPr>
        <p:spPr>
          <a:xfrm>
            <a:off x="1085475" y="2147375"/>
            <a:ext cx="9084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solidFill>
                  <a:srgbClr val="DC71D3"/>
                </a:solidFill>
                <a:latin typeface="Impact"/>
                <a:ea typeface="Impact"/>
                <a:cs typeface="Impact"/>
                <a:sym typeface="Impact"/>
              </a:rPr>
              <a:t>FOLLOW ME</a:t>
            </a:r>
          </a:p>
        </p:txBody>
      </p:sp>
      <p:pic>
        <p:nvPicPr>
          <p:cNvPr id="68" name="Shape 68"/>
          <p:cNvPicPr preferRelativeResize="0"/>
          <p:nvPr/>
        </p:nvPicPr>
        <p:blipFill rotWithShape="1">
          <a:blip r:embed="rId4">
            <a:alphaModFix/>
          </a:blip>
          <a:srcRect b="0" l="4963" r="4963" t="0"/>
          <a:stretch/>
        </p:blipFill>
        <p:spPr>
          <a:xfrm>
            <a:off x="2444974" y="1783568"/>
            <a:ext cx="1413574" cy="142720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/>
          <p:nvPr/>
        </p:nvSpPr>
        <p:spPr>
          <a:xfrm rot="331685">
            <a:off x="2572079" y="2064735"/>
            <a:ext cx="1002763" cy="62511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Your Titles goes here, here, and here</a:t>
            </a:r>
          </a:p>
        </p:txBody>
      </p:sp>
      <p:sp>
        <p:nvSpPr>
          <p:cNvPr id="70" name="Shape 70"/>
          <p:cNvSpPr/>
          <p:nvPr/>
        </p:nvSpPr>
        <p:spPr>
          <a:xfrm>
            <a:off x="4259325" y="2017575"/>
            <a:ext cx="1109100" cy="12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Photo Here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x="5521775" y="1834200"/>
            <a:ext cx="1911300" cy="7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100">
                <a:solidFill>
                  <a:schemeClr val="lt1"/>
                </a:solidFill>
              </a:rPr>
              <a:t>Call to action @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YOURWEBSITE.COM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5521775" y="2895100"/>
            <a:ext cx="1911300" cy="7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900">
                <a:latin typeface="Impact"/>
                <a:ea typeface="Impact"/>
                <a:cs typeface="Impact"/>
                <a:sym typeface="Impact"/>
              </a:rPr>
              <a:t>Connect with me: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Facebook URL Here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Instagram URL Here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13424" y="2451499"/>
            <a:ext cx="856649" cy="461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Shape 7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0900" y="1373000"/>
            <a:ext cx="8541495" cy="23973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Shape 79"/>
          <p:cNvSpPr txBox="1"/>
          <p:nvPr/>
        </p:nvSpPr>
        <p:spPr>
          <a:xfrm>
            <a:off x="1085475" y="2147375"/>
            <a:ext cx="9084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solidFill>
                  <a:srgbClr val="F3F3F3"/>
                </a:solidFill>
                <a:latin typeface="Impact"/>
                <a:ea typeface="Impact"/>
                <a:cs typeface="Impact"/>
                <a:sym typeface="Impact"/>
              </a:rPr>
              <a:t>FOLLOW ME</a:t>
            </a:r>
          </a:p>
        </p:txBody>
      </p:sp>
      <p:pic>
        <p:nvPicPr>
          <p:cNvPr id="80" name="Shape 80"/>
          <p:cNvPicPr preferRelativeResize="0"/>
          <p:nvPr/>
        </p:nvPicPr>
        <p:blipFill rotWithShape="1">
          <a:blip r:embed="rId4">
            <a:alphaModFix/>
          </a:blip>
          <a:srcRect b="0" l="4963" r="4963" t="0"/>
          <a:stretch/>
        </p:blipFill>
        <p:spPr>
          <a:xfrm>
            <a:off x="2444974" y="1783568"/>
            <a:ext cx="1413574" cy="1427206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/>
          <p:nvPr/>
        </p:nvSpPr>
        <p:spPr>
          <a:xfrm rot="331685">
            <a:off x="2572079" y="2064735"/>
            <a:ext cx="1002763" cy="62511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>
                <a:solidFill>
                  <a:srgbClr val="434343"/>
                </a:solidFill>
                <a:latin typeface="Impact"/>
                <a:ea typeface="Impact"/>
                <a:cs typeface="Impact"/>
                <a:sym typeface="Impact"/>
              </a:rPr>
              <a:t>Your Titles goes here, here, and here</a:t>
            </a:r>
          </a:p>
        </p:txBody>
      </p:sp>
      <p:sp>
        <p:nvSpPr>
          <p:cNvPr id="82" name="Shape 82"/>
          <p:cNvSpPr/>
          <p:nvPr/>
        </p:nvSpPr>
        <p:spPr>
          <a:xfrm>
            <a:off x="4259325" y="2017575"/>
            <a:ext cx="1109100" cy="12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Photo Here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5521775" y="1834200"/>
            <a:ext cx="1911300" cy="7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100">
                <a:solidFill>
                  <a:schemeClr val="lt1"/>
                </a:solidFill>
              </a:rPr>
              <a:t>Call to action @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YOURWEBSITE.COM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5521775" y="2895100"/>
            <a:ext cx="1911300" cy="7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900">
                <a:latin typeface="Impact"/>
                <a:ea typeface="Impact"/>
                <a:cs typeface="Impact"/>
                <a:sym typeface="Impact"/>
              </a:rPr>
              <a:t>Connect with me: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Facebook URL Here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Instagram URL Here</a:t>
            </a:r>
          </a:p>
        </p:txBody>
      </p:sp>
      <p:pic>
        <p:nvPicPr>
          <p:cNvPr id="85" name="Shape 8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13424" y="2451499"/>
            <a:ext cx="856649" cy="461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